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Default Extension="bin" ContentType="application/vnd.openxmlformats-officedocument.oleObject"/>
  <Default Extension="vml" ContentType="application/vnd.openxmlformats-officedocument.vmlDrawi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8292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07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149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093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1231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4852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1844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64479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9468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5413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0056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91444-7642-405B-826E-83199A94BD09}" type="datetimeFigureOut">
              <a:rPr lang="en-US" smtClean="0"/>
              <a:t>9/29/2026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C6099-7646-46BF-AC84-D5F8B5B575F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09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oleObject" Target="../embeddings/WegGk0nh.bin"/><Relationship Id="rId3" Type="http://schemas.openxmlformats.org/officeDocument/2006/relationships/vmlDrawing" Target="../drawings/vmlDrawing1.v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3233" name="njB9B46YX3"/>
          <p:cNvGraphicFramePr>
            <a:graphicFrameLocks noChangeAspect="1"/>
          </p:cNvGraphicFramePr>
          <p:nvPr/>
        </p:nvGraphicFramePr>
        <p:xfrm>
          <a:off x="-619715" y="-774595"/>
          <a:ext cx="978985" cy="1937935"/>
        </p:xfrm>
        <a:graphic>
          <a:graphicData uri="http://schemas.openxmlformats.org/presentationml/2006/ole">
            <p:oleObj spid="_x0000_s1001" name="lXMGLBEy4p" r:id="rId2" imgW="1180875" imgH="855938" progId="heZdQr35Y9IGbdGJp1CZ7EXo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val="385822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childTnLst>
                        <p:par>
                          <p:cTn id="4" fill="hold">
                            <p:childTnLst>
                              <p:par>
                                <p:cTn id="5" presetID="1" presetClass="verb" presetSubtype="0" fill="hold" nodeType="withEffect">
                                  <p:childTnLst>
                                    <p:cmd type="verb" cmd="1">
                                      <p:cBhvr>
                                        <p:cTn id="6" dur="1" fill="hold"/>
                                        <p:tgtEl>
                                          <p:spTgt spid="32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ITP-Solutions GmbH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Xadmin</dc:creator>
  <cp:lastModifiedBy>Xadmin</cp:lastModifiedBy>
  <cp:revision>1</cp:revision>
  <dcterms:created xsi:type="dcterms:W3CDTF">2026-09-29T12:00:02Z</dcterms:created>
  <dcterms:modified xsi:type="dcterms:W3CDTF">2026-09-29T12:00:37Z</dcterms:modified>
</cp:coreProperties>
</file>